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1" r:id="rId2"/>
    <p:sldId id="258" r:id="rId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0" autoAdjust="0"/>
    <p:restoredTop sz="94710"/>
  </p:normalViewPr>
  <p:slideViewPr>
    <p:cSldViewPr snapToGrid="0">
      <p:cViewPr varScale="1">
        <p:scale>
          <a:sx n="109" d="100"/>
          <a:sy n="109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lar object in the sky&#10;&#10;Description automatically generated">
            <a:extLst>
              <a:ext uri="{FF2B5EF4-FFF2-40B4-BE49-F238E27FC236}">
                <a16:creationId xmlns:a16="http://schemas.microsoft.com/office/drawing/2014/main" id="{2724E261-A112-81B4-1078-FA98515D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13" y="5274108"/>
            <a:ext cx="2451553" cy="2451553"/>
          </a:xfrm>
          <a:prstGeom prst="rect">
            <a:avLst/>
          </a:prstGeom>
        </p:spPr>
      </p:pic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8" y="250423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58" y="2760742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8" y="2760742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57" y="2760742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54" t="25606" r="18766" b="16813"/>
          <a:stretch/>
        </p:blipFill>
        <p:spPr>
          <a:xfrm>
            <a:off x="3874958" y="250765"/>
            <a:ext cx="4966154" cy="245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0" y="5274109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88" y="5274109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63" y="5274109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3465590" y="222267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221062" y="7254731"/>
            <a:ext cx="32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8491584" y="222799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3438340" y="474136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5927291" y="4741364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8480363" y="4741364"/>
            <a:ext cx="33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649737" y="725473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79516" y="7254731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799806" y="7254731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signs on a black stand&#10;&#10;Description automatically generated">
            <a:extLst>
              <a:ext uri="{FF2B5EF4-FFF2-40B4-BE49-F238E27FC236}">
                <a16:creationId xmlns:a16="http://schemas.microsoft.com/office/drawing/2014/main" id="{2461AF92-4370-41E4-E489-35AEDD36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" y="1034726"/>
            <a:ext cx="2451554" cy="2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10</Words>
  <Application>Microsoft Office PowerPoint</Application>
  <PresentationFormat>Custom</PresentationFormat>
  <Paragraphs>10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9</cp:revision>
  <dcterms:created xsi:type="dcterms:W3CDTF">2024-04-01T20:35:57Z</dcterms:created>
  <dcterms:modified xsi:type="dcterms:W3CDTF">2024-04-02T14:45:49Z</dcterms:modified>
</cp:coreProperties>
</file>